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3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14-Jul-21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14-Jul-21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789A-3FB6-4386-BA9A-D8E584DEB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notes app 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Just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note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E38BA-7B9B-4EC1-86B8-8F0E8C9A6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CSE0318 SOFTWARE ENGINEERING</a:t>
            </a:r>
          </a:p>
          <a:p>
            <a:r>
              <a:rPr lang="en-US" dirty="0"/>
              <a:t>Saber Ahmed</a:t>
            </a:r>
          </a:p>
          <a:p>
            <a:r>
              <a:rPr lang="en-US" dirty="0"/>
              <a:t>Ug02-44-17-006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8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156B-8AC3-4EDA-840D-7A787A8D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3C983-BF37-49AA-9E56-C2330574A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19922"/>
            <a:ext cx="9905998" cy="4419560"/>
          </a:xfrm>
        </p:spPr>
      </p:pic>
    </p:spTree>
    <p:extLst>
      <p:ext uri="{BB962C8B-B14F-4D97-AF65-F5344CB8AC3E}">
        <p14:creationId xmlns:p14="http://schemas.microsoft.com/office/powerpoint/2010/main" val="296153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945E-D6E4-4FB7-BFA0-BDA0710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username: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A93E7-40A0-469A-9560-3352D2D9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57779"/>
            <a:ext cx="9905998" cy="4554243"/>
          </a:xfrm>
        </p:spPr>
      </p:pic>
    </p:spTree>
    <p:extLst>
      <p:ext uri="{BB962C8B-B14F-4D97-AF65-F5344CB8AC3E}">
        <p14:creationId xmlns:p14="http://schemas.microsoft.com/office/powerpoint/2010/main" val="40746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9E87-2B8A-4227-8147-21757277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email: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E723F-4AD1-4836-9833-BEA18C230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22268"/>
            <a:ext cx="9905998" cy="4517214"/>
          </a:xfrm>
        </p:spPr>
      </p:pic>
    </p:spTree>
    <p:extLst>
      <p:ext uri="{BB962C8B-B14F-4D97-AF65-F5344CB8AC3E}">
        <p14:creationId xmlns:p14="http://schemas.microsoft.com/office/powerpoint/2010/main" val="127753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A0DF-AA42-44B9-A898-40D941CB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40975-0C1B-4152-B304-A25AAB2A8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45" y="1740023"/>
            <a:ext cx="10150765" cy="4499459"/>
          </a:xfrm>
        </p:spPr>
      </p:pic>
    </p:spTree>
    <p:extLst>
      <p:ext uri="{BB962C8B-B14F-4D97-AF65-F5344CB8AC3E}">
        <p14:creationId xmlns:p14="http://schemas.microsoft.com/office/powerpoint/2010/main" val="80777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4546-9F6E-4B40-AFC9-820890C2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05395-CBEF-42D4-9630-154F4A9F7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13390"/>
            <a:ext cx="9431892" cy="4526092"/>
          </a:xfrm>
        </p:spPr>
      </p:pic>
    </p:spTree>
    <p:extLst>
      <p:ext uri="{BB962C8B-B14F-4D97-AF65-F5344CB8AC3E}">
        <p14:creationId xmlns:p14="http://schemas.microsoft.com/office/powerpoint/2010/main" val="363535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AF5D-080E-481B-A227-743911B9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0AFDA-D60A-4ED2-A442-9A0DDBB83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54" y="1669002"/>
            <a:ext cx="9905998" cy="4570480"/>
          </a:xfrm>
        </p:spPr>
      </p:pic>
    </p:spTree>
    <p:extLst>
      <p:ext uri="{BB962C8B-B14F-4D97-AF65-F5344CB8AC3E}">
        <p14:creationId xmlns:p14="http://schemas.microsoft.com/office/powerpoint/2010/main" val="16662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94CE-9FC3-4FE8-89B4-0A7F7545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54556-BEA3-4BC7-AA40-8316B157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2" y="1793289"/>
            <a:ext cx="10026479" cy="4446193"/>
          </a:xfrm>
        </p:spPr>
      </p:pic>
    </p:spTree>
    <p:extLst>
      <p:ext uri="{BB962C8B-B14F-4D97-AF65-F5344CB8AC3E}">
        <p14:creationId xmlns:p14="http://schemas.microsoft.com/office/powerpoint/2010/main" val="153768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B3EE-4399-491F-A994-7F963892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notes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A97E3-2EE9-4A9E-BB53-0A2D4107D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57779"/>
            <a:ext cx="9905998" cy="4481703"/>
          </a:xfrm>
        </p:spPr>
      </p:pic>
    </p:spTree>
    <p:extLst>
      <p:ext uri="{BB962C8B-B14F-4D97-AF65-F5344CB8AC3E}">
        <p14:creationId xmlns:p14="http://schemas.microsoft.com/office/powerpoint/2010/main" val="34030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6C08-BE2B-4437-8DC1-A4595FC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notes: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1D89C7-FC97-41EB-B16D-127FB84AA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84412"/>
            <a:ext cx="9905998" cy="4455070"/>
          </a:xfrm>
        </p:spPr>
      </p:pic>
    </p:spTree>
    <p:extLst>
      <p:ext uri="{BB962C8B-B14F-4D97-AF65-F5344CB8AC3E}">
        <p14:creationId xmlns:p14="http://schemas.microsoft.com/office/powerpoint/2010/main" val="154076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AD-D53D-4358-8B33-A86A40F1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notes: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497AE-7FDC-4D48-B1C5-AAB7C95B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757779"/>
            <a:ext cx="9905997" cy="4481703"/>
          </a:xfrm>
        </p:spPr>
      </p:pic>
    </p:spTree>
    <p:extLst>
      <p:ext uri="{BB962C8B-B14F-4D97-AF65-F5344CB8AC3E}">
        <p14:creationId xmlns:p14="http://schemas.microsoft.com/office/powerpoint/2010/main" val="30018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0671-3E3E-4EBE-89D4-85E50162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notes: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130F1-2B7D-4E9B-8181-11FB6D451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48901"/>
            <a:ext cx="9905997" cy="4490581"/>
          </a:xfrm>
        </p:spPr>
      </p:pic>
    </p:spTree>
    <p:extLst>
      <p:ext uri="{BB962C8B-B14F-4D97-AF65-F5344CB8AC3E}">
        <p14:creationId xmlns:p14="http://schemas.microsoft.com/office/powerpoint/2010/main" val="2708525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</TotalTime>
  <Words>44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Online notes app (Justnote)</vt:lpstr>
      <vt:lpstr>Landing page:</vt:lpstr>
      <vt:lpstr>Sign up:</vt:lpstr>
      <vt:lpstr>Login:</vt:lpstr>
      <vt:lpstr>Forgot password:</vt:lpstr>
      <vt:lpstr>My notes page:</vt:lpstr>
      <vt:lpstr>Add notes:</vt:lpstr>
      <vt:lpstr>Edit notes: </vt:lpstr>
      <vt:lpstr>Delete notes:</vt:lpstr>
      <vt:lpstr>Profile:</vt:lpstr>
      <vt:lpstr>Edit username:</vt:lpstr>
      <vt:lpstr>Update email: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notes app (Justnote)</dc:title>
  <dc:creator>Saber Ahmed</dc:creator>
  <cp:lastModifiedBy>Saber Ahmed</cp:lastModifiedBy>
  <cp:revision>4</cp:revision>
  <dcterms:created xsi:type="dcterms:W3CDTF">2021-07-14T16:33:11Z</dcterms:created>
  <dcterms:modified xsi:type="dcterms:W3CDTF">2021-07-14T17:28:01Z</dcterms:modified>
</cp:coreProperties>
</file>